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"/>
  </p:notesMasterIdLst>
  <p:sldIdLst>
    <p:sldId id="259" r:id="rId2"/>
    <p:sldId id="256" r:id="rId3"/>
  </p:sldIdLst>
  <p:sldSz cx="17559338" cy="9875838"/>
  <p:notesSz cx="6858000" cy="9144000"/>
  <p:embeddedFontLst>
    <p:embeddedFont>
      <p:font typeface="PT Sans" panose="020B0604020202020204" charset="0"/>
      <p:regular r:id="rId5"/>
      <p:bold r:id="rId6"/>
      <p:italic r:id="rId7"/>
      <p:boldItalic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96065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08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266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hyperlink" Target="http://150.164.25.15/~tak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de carteiras de investimentos com Python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855286" y="7134912"/>
            <a:ext cx="108922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Aula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2: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Referências Bibliográficas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24595" y="25400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88" y="2338136"/>
            <a:ext cx="3864300" cy="51420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209" y="2338136"/>
            <a:ext cx="3246012" cy="51420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2" y="2338136"/>
            <a:ext cx="3539208" cy="514209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625600" y="8432800"/>
            <a:ext cx="755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Apostilas </a:t>
            </a:r>
            <a:r>
              <a:rPr lang="pt-BR" b="1" dirty="0" err="1" smtClean="0">
                <a:solidFill>
                  <a:schemeClr val="bg1"/>
                </a:solidFill>
              </a:rPr>
              <a:t>prof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Dr</a:t>
            </a:r>
            <a:r>
              <a:rPr lang="pt-BR" b="1" dirty="0" smtClean="0">
                <a:solidFill>
                  <a:schemeClr val="bg1"/>
                </a:solidFill>
              </a:rPr>
              <a:t> Ricardo Takahashi (UFMG) </a:t>
            </a:r>
            <a:r>
              <a:rPr lang="pt-BR" b="1" dirty="0" smtClean="0">
                <a:solidFill>
                  <a:schemeClr val="bg1"/>
                </a:solidFill>
                <a:hlinkClick r:id="rId7"/>
              </a:rPr>
              <a:t>Link para download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967" y="2338136"/>
            <a:ext cx="3784262" cy="5142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55</Words>
  <Application>Microsoft Office PowerPoint</Application>
  <PresentationFormat>Personalizar</PresentationFormat>
  <Paragraphs>8</Paragraphs>
  <Slides>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Titillium Web ExtraLight</vt:lpstr>
      <vt:lpstr>PT Sans</vt:lpstr>
      <vt:lpstr>Calibri</vt:lpstr>
      <vt:lpstr>Times New Roman</vt:lpstr>
      <vt:lpstr>Arial</vt:lpstr>
      <vt:lpstr>Personalizar design</vt:lpstr>
      <vt:lpstr>Otimização de carteiras de investimentos com Python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dc:creator>Maisa</dc:creator>
  <cp:lastModifiedBy>Conta da Microsoft</cp:lastModifiedBy>
  <cp:revision>8</cp:revision>
  <dcterms:modified xsi:type="dcterms:W3CDTF">2022-12-01T11:44:32Z</dcterms:modified>
</cp:coreProperties>
</file>